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10 2024 08:04:46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9a64cf0-5cf3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024d3260-5cf4-11e9-90a2-37a496589af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1faf010-4107-4877-a571-fc9c8763c3d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lacement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1690130-a4e8-11ea-94c3-d72a57643c7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001640-21f1-466e-b6f0-d227c353a8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666f360-66d1-11e9-85ef-a19427301a8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43B3EB0-F56B-4753-92E4-093815814C1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1a901ac-fb7d-9b6e-eb25-14e75a20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a5be6a6-6497-4bb6-8829-55a7bebc49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c03a06c-f1bb-46f8-84d8-9378432b28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ublic-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b2d5a0-24ff-11eb-9437-631d7272fff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049020-80f4-11eb-a0f7-e35ec9b405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5f8ac0-98f7-11e9-a40c-5b3c4bf3cc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67ab6d8-48dd-485a-adf9-30d5107537a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openshif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517bf0-88ba-11ea-a52e-91aeb42a40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schematic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bc0cdb0-af2a-11ea-98c7-29e5db822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BM_Secure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lianc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831e900-82d6-11ec-95c5-c12c5a5d968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security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db08950-01bb-11ec-a538-57bede4508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B08BA3-D14D-4BD9-A5E6-EF67C52D35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888FFEA-E976-4F83-B7EC-288233BF62E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df77820-deed-11e9-911d-5f09017358f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c35fb8c-bc5b-431b-859e-3861771d584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56153d0-5ad0-11e9-b7f9-41319ef2212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8d8cf56-652e-4536-9d6b-3950670f920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acdbc42-8965-48f9-8a3c-1c728b6ed2c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ubne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82c1d79-9176-4597-9cff-941a8d6cfd4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512e5f0-64fb-11e8-9c23-830c05b8b72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c064227-c9d5-4842-801c-e72cd9d848d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38a4da0-c353-11e9-83b6-a36a57a97a0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2024-03-10T08:04:51.611Z</dcterms:created>
  <dcterms:modified xsi:type="dcterms:W3CDTF">2024-03-10T08:04:51.612Z</dcterms:modified>
</cp:coreProperties>
</file>